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667" r:id="rId2"/>
    <p:sldId id="625" r:id="rId3"/>
    <p:sldId id="485" r:id="rId4"/>
    <p:sldId id="486" r:id="rId5"/>
    <p:sldId id="487" r:id="rId6"/>
    <p:sldId id="488" r:id="rId7"/>
    <p:sldId id="489" r:id="rId8"/>
    <p:sldId id="490" r:id="rId9"/>
    <p:sldId id="491" r:id="rId10"/>
    <p:sldId id="664" r:id="rId11"/>
    <p:sldId id="627" r:id="rId12"/>
    <p:sldId id="628" r:id="rId13"/>
    <p:sldId id="562" r:id="rId14"/>
    <p:sldId id="563" r:id="rId15"/>
    <p:sldId id="564" r:id="rId16"/>
    <p:sldId id="565" r:id="rId17"/>
    <p:sldId id="566" r:id="rId18"/>
    <p:sldId id="567" r:id="rId19"/>
    <p:sldId id="568" r:id="rId20"/>
    <p:sldId id="644" r:id="rId21"/>
    <p:sldId id="569" r:id="rId22"/>
    <p:sldId id="570" r:id="rId23"/>
    <p:sldId id="571" r:id="rId24"/>
    <p:sldId id="572" r:id="rId25"/>
    <p:sldId id="573" r:id="rId26"/>
    <p:sldId id="574" r:id="rId27"/>
    <p:sldId id="575" r:id="rId28"/>
    <p:sldId id="576" r:id="rId29"/>
    <p:sldId id="577" r:id="rId30"/>
    <p:sldId id="578" r:id="rId31"/>
    <p:sldId id="579" r:id="rId32"/>
    <p:sldId id="580" r:id="rId33"/>
    <p:sldId id="581" r:id="rId34"/>
    <p:sldId id="582" r:id="rId35"/>
    <p:sldId id="583" r:id="rId36"/>
    <p:sldId id="584" r:id="rId37"/>
    <p:sldId id="585" r:id="rId38"/>
    <p:sldId id="586" r:id="rId39"/>
    <p:sldId id="587" r:id="rId40"/>
    <p:sldId id="588" r:id="rId41"/>
    <p:sldId id="589" r:id="rId42"/>
    <p:sldId id="590" r:id="rId43"/>
    <p:sldId id="591" r:id="rId44"/>
    <p:sldId id="592" r:id="rId45"/>
    <p:sldId id="593" r:id="rId46"/>
    <p:sldId id="594" r:id="rId47"/>
    <p:sldId id="595" r:id="rId48"/>
    <p:sldId id="666" r:id="rId49"/>
    <p:sldId id="616" r:id="rId50"/>
    <p:sldId id="598" r:id="rId51"/>
    <p:sldId id="596" r:id="rId52"/>
    <p:sldId id="440" r:id="rId53"/>
    <p:sldId id="646" r:id="rId54"/>
    <p:sldId id="608" r:id="rId55"/>
    <p:sldId id="639" r:id="rId56"/>
    <p:sldId id="609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/>
              <a:t>CURRENTS</a:t>
            </a:r>
            <a:r>
              <a:rPr lang="hu-HU" sz="3200" b="1"/>
              <a:t>, </a:t>
            </a:r>
            <a:r>
              <a:rPr lang="hu-HU" sz="3200" b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AEOLIAN</a:t>
            </a:r>
            <a:r>
              <a:rPr lang="hu-HU" sz="32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, </a:t>
            </a: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OTHER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CURRENT-PRODUCED FEATURES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551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Current</a:t>
            </a:r>
            <a:r>
              <a:rPr lang="hu-HU" dirty="0"/>
              <a:t> </a:t>
            </a:r>
            <a:r>
              <a:rPr lang="hu-HU" dirty="0" err="1"/>
              <a:t>crescent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D564572-C39B-4DF9-AF20-A99CA46A54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278" b="1227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5C9C2AE-EC75-4D02-A03E-37576B8C8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79" y="2609978"/>
            <a:ext cx="2288388" cy="142410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47486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Scour</a:t>
            </a:r>
            <a:r>
              <a:rPr lang="hu-HU" dirty="0"/>
              <a:t> mark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AAE2709-FC1F-49C1-AF89-B8674B58148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418" r="1641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4120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Drumlin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593F968-EF02-442A-9F08-662B914D11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837" b="483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0366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Yardang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70A127DE-7D72-411B-A0B6-8E2D35D3E3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7987" b="2798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00573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Streamlined</a:t>
            </a:r>
            <a:r>
              <a:rPr lang="hu-HU" dirty="0"/>
              <a:t> </a:t>
            </a:r>
            <a:r>
              <a:rPr lang="hu-HU" dirty="0" err="1"/>
              <a:t>island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8B4AD54-540F-44FF-B45B-44D473ADD3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35" r="613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7660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Periodic</a:t>
            </a:r>
            <a:r>
              <a:rPr lang="hu-HU" dirty="0"/>
              <a:t> </a:t>
            </a:r>
            <a:r>
              <a:rPr lang="hu-HU" dirty="0" err="1"/>
              <a:t>bedrock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7CD8F21-5393-4A8A-8429-532ED04484C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326" b="832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7836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Currents</a:t>
            </a:r>
            <a:r>
              <a:rPr lang="hu-HU" dirty="0"/>
              <a:t> &gt; </a:t>
            </a:r>
            <a:r>
              <a:rPr lang="hu-HU" dirty="0" err="1"/>
              <a:t>Festoon</a:t>
            </a:r>
            <a:r>
              <a:rPr lang="hu-HU" dirty="0"/>
              <a:t>, </a:t>
            </a:r>
            <a:r>
              <a:rPr lang="hu-HU" dirty="0" err="1"/>
              <a:t>sedimentary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70A60A7-607F-4CB5-B171-8154F76E18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180" b="1018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4877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Currents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produce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streamlined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forms</a:t>
            </a:r>
            <a:endParaRPr lang="hu-HU" sz="1800" cap="none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They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may</a:t>
            </a:r>
            <a:r>
              <a:rPr lang="hu-HU" sz="1800" cap="none" dirty="0">
                <a:effectLst/>
              </a:rPr>
              <a:t> be </a:t>
            </a:r>
            <a:r>
              <a:rPr lang="hu-HU" sz="1800" cap="none" dirty="0" err="1">
                <a:effectLst/>
              </a:rPr>
              <a:t>fluvial</a:t>
            </a:r>
            <a:r>
              <a:rPr lang="hu-HU" sz="1800" cap="none" dirty="0">
                <a:effectLst/>
              </a:rPr>
              <a:t>, </a:t>
            </a:r>
            <a:r>
              <a:rPr lang="hu-HU" sz="1800" cap="none" dirty="0" err="1">
                <a:effectLst/>
              </a:rPr>
              <a:t>volcanic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or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winds</a:t>
            </a:r>
            <a:endParaRPr lang="hu-HU" sz="1800" cap="none" dirty="0">
              <a:effectLst/>
            </a:endParaRPr>
          </a:p>
          <a:p>
            <a:endParaRPr lang="hu-HU" sz="1300" cap="none" dirty="0">
              <a:effectLst/>
            </a:endParaRPr>
          </a:p>
          <a:p>
            <a:pPr lvl="1"/>
            <a:endParaRPr lang="hu-HU" sz="1600" cap="none" dirty="0"/>
          </a:p>
        </p:txBody>
      </p:sp>
    </p:spTree>
    <p:extLst>
      <p:ext uri="{BB962C8B-B14F-4D97-AF65-F5344CB8AC3E}">
        <p14:creationId xmlns:p14="http://schemas.microsoft.com/office/powerpoint/2010/main" val="149271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AEOLIAN FEATURES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3681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EADDF0-3221-495F-B239-B62838D6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FAFD8C02-9A19-41B8-80EC-DAC58D966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8" y="2225040"/>
            <a:ext cx="9444340" cy="4722170"/>
          </a:xfr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476C9F7D-C8AA-4FD4-84BC-CF93BE486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7616" cy="222504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5016001-E468-4B38-95BE-983826AE8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0216" y="2349561"/>
            <a:ext cx="2612731" cy="2612731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3B8E38C2-782F-4F2D-8E84-9060AA3297A2}"/>
              </a:ext>
            </a:extLst>
          </p:cNvPr>
          <p:cNvSpPr txBox="1"/>
          <p:nvPr/>
        </p:nvSpPr>
        <p:spPr>
          <a:xfrm>
            <a:off x="9735015" y="5742878"/>
            <a:ext cx="1984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Dust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3836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Dust</a:t>
            </a:r>
            <a:r>
              <a:rPr lang="hu-HU" dirty="0"/>
              <a:t> &gt; </a:t>
            </a:r>
            <a:r>
              <a:rPr lang="hu-HU" dirty="0" err="1"/>
              <a:t>Dust</a:t>
            </a:r>
            <a:r>
              <a:rPr lang="hu-HU" dirty="0"/>
              <a:t> </a:t>
            </a:r>
            <a:r>
              <a:rPr lang="hu-HU" dirty="0" err="1"/>
              <a:t>devil</a:t>
            </a:r>
            <a:r>
              <a:rPr lang="hu-HU" dirty="0"/>
              <a:t> </a:t>
            </a:r>
            <a:r>
              <a:rPr lang="hu-HU" dirty="0" err="1"/>
              <a:t>track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91648E2-9B97-4CB1-A258-A560B8B5A8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6188" r="49381" b="27161"/>
          <a:stretch/>
        </p:blipFill>
        <p:spPr>
          <a:xfrm>
            <a:off x="209551" y="192230"/>
            <a:ext cx="4582046" cy="5936025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E4665B8-83D6-4194-9FD1-B043E5C46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317" y="223919"/>
            <a:ext cx="7052132" cy="380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36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Dust</a:t>
            </a:r>
            <a:r>
              <a:rPr lang="hu-HU" dirty="0"/>
              <a:t> &gt; </a:t>
            </a:r>
            <a:r>
              <a:rPr lang="hu-HU" dirty="0" err="1"/>
              <a:t>Dust</a:t>
            </a:r>
            <a:r>
              <a:rPr lang="hu-HU" dirty="0"/>
              <a:t> pond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19CBF75-C900-44FE-8B2D-1220DA6AF0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943" r="994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56930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Dust</a:t>
            </a:r>
            <a:r>
              <a:rPr lang="hu-HU" dirty="0"/>
              <a:t> &gt; </a:t>
            </a:r>
            <a:r>
              <a:rPr lang="hu-HU" dirty="0" err="1"/>
              <a:t>Reticulate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DFA44F9-D309-4B6D-80A2-E618FB48FB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636" b="1263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9440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Dust</a:t>
            </a:r>
            <a:r>
              <a:rPr lang="hu-HU" dirty="0"/>
              <a:t> &gt; Fuzzy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39CB25F-667C-4DF6-A5B8-59F6D15BEA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87" r="308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43098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Drift</a:t>
            </a:r>
            <a:r>
              <a:rPr lang="hu-HU" dirty="0"/>
              <a:t> </a:t>
            </a:r>
            <a:r>
              <a:rPr lang="hu-HU" dirty="0" err="1"/>
              <a:t>deposit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116CF3A-670B-4F46-B6C8-1B7DBCEBC4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484" r="448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2994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Sand </a:t>
            </a:r>
            <a:r>
              <a:rPr lang="hu-HU" dirty="0" err="1"/>
              <a:t>sheet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6918862-4917-4D0F-A19A-5A1F22B64C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4" r="29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38491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Erg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793E952-9622-4257-A0DB-4F2603459D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3522" b="3352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4822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AB7748-5EAF-4295-8ED6-E321BFEA2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B6CCC71F-768C-43BC-899B-5E498D8509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711" r="3711"/>
          <a:stretch>
            <a:fillRect/>
          </a:stretch>
        </p:blipFill>
        <p:spPr>
          <a:xfrm>
            <a:off x="251172" y="264023"/>
            <a:ext cx="11614760" cy="4468841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17202DF8-11E0-46A2-8096-66D0AAD73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zöveg helye 3">
            <a:extLst>
              <a:ext uri="{FF2B5EF4-FFF2-40B4-BE49-F238E27FC236}">
                <a16:creationId xmlns:a16="http://schemas.microsoft.com/office/drawing/2014/main" id="{7E7030DE-4043-4D0D-8FFD-E0B71529EBD6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en-US" dirty="0"/>
              <a:t>Dunes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249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Large</a:t>
            </a:r>
            <a:r>
              <a:rPr lang="hu-HU" dirty="0"/>
              <a:t> </a:t>
            </a:r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4A806FA-14BC-47D3-B85D-12A742CEAC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015" b="1901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66481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Megabarchan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E520412-D18D-40EF-879D-5B0D1162C6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4703" b="19756"/>
          <a:stretch/>
        </p:blipFill>
        <p:spPr>
          <a:xfrm>
            <a:off x="3420582" y="192230"/>
            <a:ext cx="8562310" cy="641143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90440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Megadune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FAF9810-C7EA-4367-9129-35FA8C528E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3900" b="339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86717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sand</a:t>
            </a:r>
            <a:r>
              <a:rPr lang="hu-HU" dirty="0"/>
              <a:t> &gt; </a:t>
            </a:r>
            <a:r>
              <a:rPr lang="hu-HU" dirty="0" err="1"/>
              <a:t>Indurated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C68BE30-0A75-4ED1-9DEC-B02BD2DD3B4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275" b="2127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5663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Transverse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2F39376-167B-4E63-879D-3AB6BB97E32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903" b="1590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2087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transverse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2203EB2-B35F-4479-83C4-9B28DA1584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565" b="1256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C9B0BFB-B09E-4E43-AB50-8890E0DEB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79" y="4125951"/>
            <a:ext cx="2419274" cy="162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52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Barchanoid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3DFB8C38-927E-44FF-BE15-FE4FE7E239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372" r="937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702563C0-47BC-4442-BE7B-080277C4C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26" y="392912"/>
            <a:ext cx="2323752" cy="16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23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Reversing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5DF29C4-3235-49EE-A933-3F86436264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103" r="410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07867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Dome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1B50C1E-5CC8-4108-8D36-0443C5D4B4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8046" b="20073"/>
          <a:stretch/>
        </p:blipFill>
        <p:spPr>
          <a:xfrm>
            <a:off x="189706" y="192230"/>
            <a:ext cx="11812588" cy="597982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41798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Barchan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C686A72-03A8-4ED4-8A18-7CCB9188A6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5599" r="2357"/>
          <a:stretch/>
        </p:blipFill>
        <p:spPr>
          <a:xfrm>
            <a:off x="212650" y="192230"/>
            <a:ext cx="11780876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93FCC7F-A5CE-486F-A4D2-D7A962CA1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4" y="363441"/>
            <a:ext cx="5546285" cy="5472590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4860BC7F-33BC-4C93-86ED-D3CAE56FD71B}"/>
              </a:ext>
            </a:extLst>
          </p:cNvPr>
          <p:cNvSpPr/>
          <p:nvPr/>
        </p:nvSpPr>
        <p:spPr>
          <a:xfrm>
            <a:off x="2881739" y="61307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(1) Windward side, (2) Slip face, (3) Horns (</a:t>
            </a:r>
            <a:r>
              <a:rPr lang="en-US" sz="1400" dirty="0" err="1"/>
              <a:t>3r</a:t>
            </a:r>
            <a:r>
              <a:rPr lang="en-US" sz="1400" dirty="0"/>
              <a:t>: right, </a:t>
            </a:r>
            <a:r>
              <a:rPr lang="en-US" sz="1400" dirty="0" err="1"/>
              <a:t>3l</a:t>
            </a:r>
            <a:r>
              <a:rPr lang="en-US" sz="1400" dirty="0"/>
              <a:t>: left), (4) Brink, (5) Crest, (6) Windward toe.</a:t>
            </a:r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594249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Dune</a:t>
            </a:r>
            <a:r>
              <a:rPr lang="hu-HU" dirty="0"/>
              <a:t> </a:t>
            </a:r>
            <a:r>
              <a:rPr lang="hu-HU" dirty="0" err="1"/>
              <a:t>convoy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F996EED-2E46-4B8F-A560-9DD9E6319FF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1985" b="35606"/>
          <a:stretch/>
        </p:blipFill>
        <p:spPr>
          <a:xfrm>
            <a:off x="209550" y="192088"/>
            <a:ext cx="11812588" cy="523051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42542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Lee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5E1105B-8BD3-4321-9506-D5D8B83E22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5047" b="39755"/>
          <a:stretch/>
        </p:blipFill>
        <p:spPr>
          <a:xfrm>
            <a:off x="245188" y="192231"/>
            <a:ext cx="11812588" cy="597982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78611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Rectilinear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6FDDAB3-0B55-4D55-8921-68C1AEC421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1468" b="38934"/>
          <a:stretch/>
        </p:blipFill>
        <p:spPr>
          <a:xfrm>
            <a:off x="189706" y="287079"/>
            <a:ext cx="11812588" cy="5741581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15730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Seif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500460D-4044-43C2-BA6D-D3D260052B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284" b="328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95201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Linear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35C4747-0FCF-48EB-AF1D-4F5D08D2B8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152" b="2915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FC2F23C-6276-422A-B4D3-2A415EB55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937" y="4047874"/>
            <a:ext cx="3389376" cy="253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03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Star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D9E0224-1296-4A19-A53E-DBA6226F7A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1000" r="29037" b="14787"/>
          <a:stretch/>
        </p:blipFill>
        <p:spPr>
          <a:xfrm>
            <a:off x="5047365" y="192230"/>
            <a:ext cx="6797305" cy="6295796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301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Drop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4F5244D-B4C3-4448-96AE-F25BE621F0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390" b="1139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05867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Blowout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721065C7-E926-4BB3-B1A7-ADB4A24003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545" b="185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30808A9C-CCD0-4AAF-9D82-ACC14B019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36" y="3302620"/>
            <a:ext cx="456590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17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Echo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E2BB61D-5754-4427-B604-1FF0B7EA99F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939" b="393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454744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Climbing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DC537AF-F7E8-48F7-BA15-B9B733A385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7023" b="2702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7934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Falling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357661D-3564-45D2-B929-0EF5454D142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27" r="162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75078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Frame</a:t>
            </a:r>
            <a:r>
              <a:rPr lang="hu-HU" dirty="0"/>
              <a:t> </a:t>
            </a:r>
            <a:r>
              <a:rPr lang="hu-HU" dirty="0" err="1"/>
              <a:t>dune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54FC807-4E02-40AA-9BE4-77D0A14CAB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580" b="3558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89947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Wind</a:t>
            </a:r>
            <a:r>
              <a:rPr lang="hu-HU" dirty="0"/>
              <a:t> </a:t>
            </a:r>
            <a:r>
              <a:rPr lang="hu-HU" dirty="0" err="1"/>
              <a:t>streak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00791D7-1E4B-46A0-A34D-44F24ED6EC7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32" b="203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54189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Dune</a:t>
            </a:r>
            <a:r>
              <a:rPr lang="hu-HU" dirty="0"/>
              <a:t> </a:t>
            </a:r>
            <a:r>
              <a:rPr lang="hu-HU" dirty="0" err="1"/>
              <a:t>apron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A837417-FB03-4A97-95B4-8DF0B9D837F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468" r="746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81880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Ripple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BF0DCDC-E7F5-4315-8A6A-8271D8D930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800" b="58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5526D14-A4A5-434F-8E84-0944C94F0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859" y="503626"/>
            <a:ext cx="5870448" cy="11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3066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megaripple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B6E2325-47AC-478E-A59D-69F78AC1AF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34" b="83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41283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Aeolian</a:t>
            </a:r>
            <a:r>
              <a:rPr lang="hu-HU" dirty="0"/>
              <a:t> &gt; </a:t>
            </a:r>
            <a:r>
              <a:rPr lang="hu-HU" dirty="0" err="1"/>
              <a:t>Transverse</a:t>
            </a:r>
            <a:r>
              <a:rPr lang="hu-HU" dirty="0"/>
              <a:t> </a:t>
            </a:r>
            <a:r>
              <a:rPr lang="hu-HU" dirty="0" err="1"/>
              <a:t>Aeolian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511ED30-3BB4-4907-B627-430DA4825F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457" b="1445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737615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5350426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Aeolian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features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are</a:t>
            </a:r>
            <a:r>
              <a:rPr lang="hu-HU" sz="1800" cap="none" dirty="0">
                <a:effectLst/>
              </a:rPr>
              <a:t> </a:t>
            </a:r>
            <a:r>
              <a:rPr lang="en-US" sz="1800" cap="none" dirty="0">
                <a:effectLst/>
              </a:rPr>
              <a:t>Wind-transported and deposited particulate </a:t>
            </a:r>
            <a:r>
              <a:rPr lang="en-US" sz="1800" cap="none" dirty="0" err="1">
                <a:effectLst/>
              </a:rPr>
              <a:t>materia</a:t>
            </a:r>
            <a:r>
              <a:rPr lang="hu-HU" sz="1800" cap="none" dirty="0">
                <a:effectLst/>
              </a:rPr>
              <a:t>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Airfall</a:t>
            </a:r>
            <a:r>
              <a:rPr lang="hu-HU" sz="1800" cap="none" dirty="0">
                <a:effectLst/>
              </a:rPr>
              <a:t> is </a:t>
            </a:r>
            <a:r>
              <a:rPr lang="hu-HU" sz="1800" cap="none" dirty="0" err="1">
                <a:effectLst/>
              </a:rPr>
              <a:t>not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aeolian</a:t>
            </a:r>
            <a:endParaRPr lang="hu-HU" sz="1800" cap="none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Aeolian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includes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features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formed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by</a:t>
            </a:r>
            <a:endParaRPr lang="hu-HU" sz="18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sand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sheets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dunes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riipples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dust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typically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mantling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sz="1600" cap="none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>
                <a:effectLst/>
              </a:rPr>
              <a:t>Wind-blown deposits on planetary surfaces</a:t>
            </a:r>
            <a:r>
              <a:rPr lang="hu-HU" sz="1800" cap="none" dirty="0">
                <a:effectLst/>
              </a:rPr>
              <a:t> </a:t>
            </a:r>
            <a:r>
              <a:rPr lang="en-US" sz="1800" cap="none" dirty="0">
                <a:effectLst/>
              </a:rPr>
              <a:t>may be </a:t>
            </a:r>
            <a:endParaRPr lang="hu-HU" sz="18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cap="none" dirty="0">
                <a:effectLst/>
              </a:rPr>
              <a:t>unconsolidated (loose) or </a:t>
            </a:r>
            <a:endParaRPr lang="hu-HU" sz="16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cap="none" dirty="0">
                <a:effectLst/>
              </a:rPr>
              <a:t>indurated (cemented, lithified).</a:t>
            </a:r>
            <a:endParaRPr lang="hu-HU" sz="16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sz="1600" cap="none" dirty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hu-HU" sz="1600" cap="none" dirty="0">
              <a:effectLst/>
            </a:endParaRPr>
          </a:p>
          <a:p>
            <a:pPr lvl="1"/>
            <a:endParaRPr lang="hu-HU" sz="1600" cap="none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BEA0764-5CC9-4521-82F4-8F6071302C6B}"/>
              </a:ext>
            </a:extLst>
          </p:cNvPr>
          <p:cNvSpPr txBox="1"/>
          <p:nvPr/>
        </p:nvSpPr>
        <p:spPr>
          <a:xfrm>
            <a:off x="7515922" y="3936380"/>
            <a:ext cx="3848728" cy="218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Material</a:t>
            </a:r>
            <a:r>
              <a:rPr lang="hu-HU" sz="16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 is </a:t>
            </a: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transported</a:t>
            </a:r>
            <a:r>
              <a:rPr lang="hu-HU" sz="16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 </a:t>
            </a: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by</a:t>
            </a:r>
            <a:endParaRPr lang="hu-HU" sz="1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580000" scaled="0"/>
                <a:tileRect/>
              </a:gradFill>
            </a:endParaRP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Creep</a:t>
            </a:r>
            <a:r>
              <a:rPr lang="hu-HU" sz="16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 and roll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Saltation</a:t>
            </a:r>
            <a:endParaRPr lang="hu-HU" sz="1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580000" scaled="0"/>
                <a:tileRect/>
              </a:gradFill>
            </a:endParaRP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Reptation</a:t>
            </a:r>
            <a:endParaRPr lang="hu-HU" sz="1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580000" scaled="0"/>
                <a:tileRect/>
              </a:gradFill>
            </a:endParaRP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hu-HU" sz="1600" dirty="0" err="1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</a:rPr>
              <a:t>Suspension</a:t>
            </a:r>
            <a:endParaRPr lang="hu-HU" sz="1600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580000" scaled="0"/>
                <a:tileRect/>
              </a:gradFill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548937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OTHER FORMS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95238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Other</a:t>
            </a:r>
            <a:r>
              <a:rPr lang="hu-HU" dirty="0"/>
              <a:t> &gt; </a:t>
            </a:r>
            <a:r>
              <a:rPr lang="hu-HU" dirty="0" err="1"/>
              <a:t>Swirl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2131CD2-872C-44B2-8BF4-1B51A9E12B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839" b="3583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777681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Other</a:t>
            </a:r>
            <a:r>
              <a:rPr lang="hu-HU" dirty="0"/>
              <a:t> &gt;  </a:t>
            </a:r>
            <a:r>
              <a:rPr lang="hu-HU" dirty="0" err="1"/>
              <a:t>Knobby</a:t>
            </a:r>
            <a:r>
              <a:rPr lang="hu-HU" dirty="0"/>
              <a:t> terrain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AF53E88-FF97-490E-BA7C-44BAB12E067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314" b="1231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25099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Equatorial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8471C05-49B3-4336-9846-AF895F152B1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56" b="2535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CB3B16F-8A8E-4726-A06B-BF7B4D5F7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535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492C08-CE80-480F-9EC7-5B6770798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9CBCF7EC-6C73-4398-A3C9-9B8D508FACB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32" b="11132"/>
          <a:stretch>
            <a:fillRect/>
          </a:stretch>
        </p:blipFill>
        <p:spPr>
          <a:xfrm>
            <a:off x="356839" y="257414"/>
            <a:ext cx="9401514" cy="3617283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682929C6-0EAA-4B27-B3FC-706F0290D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zöveg helye 3">
            <a:extLst>
              <a:ext uri="{FF2B5EF4-FFF2-40B4-BE49-F238E27FC236}">
                <a16:creationId xmlns:a16="http://schemas.microsoft.com/office/drawing/2014/main" id="{F5024F7F-85B6-42E2-87A7-28A8D988FDF3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Equatorial</a:t>
            </a:r>
            <a:r>
              <a:rPr lang="hu-HU" dirty="0"/>
              <a:t> </a:t>
            </a:r>
            <a:r>
              <a:rPr lang="en-US" dirty="0"/>
              <a:t>Feature</a:t>
            </a:r>
            <a:endParaRPr lang="hu-HU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E420D69-B6A5-422C-AC2D-3143BB990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624" y="4094221"/>
            <a:ext cx="7796299" cy="2581348"/>
          </a:xfrm>
          <a:prstGeom prst="rect">
            <a:avLst/>
          </a:prstGeom>
        </p:spPr>
      </p:pic>
      <p:sp>
        <p:nvSpPr>
          <p:cNvPr id="10" name="Téglalap 9">
            <a:extLst>
              <a:ext uri="{FF2B5EF4-FFF2-40B4-BE49-F238E27FC236}">
                <a16:creationId xmlns:a16="http://schemas.microsoft.com/office/drawing/2014/main" id="{8393323B-826F-481B-8059-BFC55237F946}"/>
              </a:ext>
            </a:extLst>
          </p:cNvPr>
          <p:cNvSpPr/>
          <p:nvPr/>
        </p:nvSpPr>
        <p:spPr>
          <a:xfrm>
            <a:off x="9758353" y="3510265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Atlas</a:t>
            </a:r>
            <a:endParaRPr lang="hu-HU" dirty="0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852094B3-AD89-4D56-9E88-2B89730AFBF8}"/>
              </a:ext>
            </a:extLst>
          </p:cNvPr>
          <p:cNvSpPr/>
          <p:nvPr/>
        </p:nvSpPr>
        <p:spPr>
          <a:xfrm>
            <a:off x="10948839" y="3684064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Rhea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4424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Equatorial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1633FA0D-2AA1-4FD4-9643-E9A2D15CB5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8343" y="192230"/>
            <a:ext cx="11600121" cy="5979828"/>
          </a:xfrm>
          <a:ln>
            <a:solidFill>
              <a:schemeClr val="bg1"/>
            </a:solidFill>
          </a:ln>
        </p:spPr>
      </p:sp>
    </p:spTree>
    <p:extLst>
      <p:ext uri="{BB962C8B-B14F-4D97-AF65-F5344CB8AC3E}">
        <p14:creationId xmlns:p14="http://schemas.microsoft.com/office/powerpoint/2010/main" val="32320655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Equatorial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1633FA0D-2AA1-4FD4-9643-E9A2D15CB5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8343" y="192230"/>
            <a:ext cx="11600121" cy="5979828"/>
          </a:xfrm>
          <a:ln>
            <a:solidFill>
              <a:schemeClr val="bg1"/>
            </a:solidFill>
          </a:ln>
        </p:spPr>
      </p:sp>
    </p:spTree>
    <p:extLst>
      <p:ext uri="{BB962C8B-B14F-4D97-AF65-F5344CB8AC3E}">
        <p14:creationId xmlns:p14="http://schemas.microsoft.com/office/powerpoint/2010/main" val="26399147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680DAF-4FEC-47CF-B205-60CB9567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</a:t>
            </a:r>
            <a:endParaRPr lang="hu-HU" dirty="0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5DF3BF6-F959-4D61-84D1-00C20E63919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68A22CC-0F38-48E1-83DC-C29FC60A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3" y="5401339"/>
            <a:ext cx="9906000" cy="391975"/>
          </a:xfrm>
        </p:spPr>
        <p:txBody>
          <a:bodyPr/>
          <a:lstStyle/>
          <a:p>
            <a:r>
              <a:rPr lang="en-US" dirty="0"/>
              <a:t>Hargitai and </a:t>
            </a:r>
            <a:r>
              <a:rPr lang="en-US" dirty="0" err="1"/>
              <a:t>Kereszturi</a:t>
            </a:r>
            <a:r>
              <a:rPr lang="en-US" dirty="0"/>
              <a:t> (eds): Encyclopedia of Planetary Landforms 2015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677346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4</TotalTime>
  <Words>337</Words>
  <Application>Microsoft Office PowerPoint</Application>
  <PresentationFormat>Szélesvásznú</PresentationFormat>
  <Paragraphs>83</Paragraphs>
  <Slides>56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56</vt:i4>
      </vt:variant>
    </vt:vector>
  </HeadingPairs>
  <TitlesOfParts>
    <vt:vector size="59" baseType="lpstr">
      <vt:lpstr>Arial</vt:lpstr>
      <vt:lpstr>Century Gothic</vt:lpstr>
      <vt:lpstr>Szita</vt:lpstr>
      <vt:lpstr>Planetary landforms  A visual introduction to planetary geomorphology CURRENTS, AEOLIAN, OTHER</vt:lpstr>
      <vt:lpstr>CURRENT-PRODUCED FEATURES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  <vt:lpstr>AEOLIAN FEATURES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  <vt:lpstr>OTHER FORMS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Source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 to planetary geomorphology CURRENTS, AEOLIAN, OTHER</dc:title>
  <dc:creator>HH</dc:creator>
  <cp:lastModifiedBy>HH</cp:lastModifiedBy>
  <cp:revision>1</cp:revision>
  <dcterms:created xsi:type="dcterms:W3CDTF">2019-10-24T19:59:32Z</dcterms:created>
  <dcterms:modified xsi:type="dcterms:W3CDTF">2019-10-24T20:03:48Z</dcterms:modified>
</cp:coreProperties>
</file>